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6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21"/>
  </p:notesMasterIdLst>
  <p:handoutMasterIdLst>
    <p:handoutMasterId r:id="rId222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41" r:id="rId102"/>
    <p:sldId id="542" r:id="rId103"/>
    <p:sldId id="543" r:id="rId104"/>
    <p:sldId id="544" r:id="rId105"/>
    <p:sldId id="545" r:id="rId106"/>
    <p:sldId id="552" r:id="rId107"/>
    <p:sldId id="550" r:id="rId108"/>
    <p:sldId id="553" r:id="rId109"/>
    <p:sldId id="554" r:id="rId110"/>
    <p:sldId id="557" r:id="rId111"/>
    <p:sldId id="558" r:id="rId112"/>
    <p:sldId id="559" r:id="rId113"/>
    <p:sldId id="560" r:id="rId114"/>
    <p:sldId id="555" r:id="rId115"/>
    <p:sldId id="561" r:id="rId116"/>
    <p:sldId id="562" r:id="rId117"/>
    <p:sldId id="563" r:id="rId118"/>
    <p:sldId id="421" r:id="rId119"/>
    <p:sldId id="422" r:id="rId120"/>
    <p:sldId id="423" r:id="rId121"/>
    <p:sldId id="424" r:id="rId122"/>
    <p:sldId id="471" r:id="rId123"/>
    <p:sldId id="432" r:id="rId124"/>
    <p:sldId id="260" r:id="rId125"/>
    <p:sldId id="258" r:id="rId126"/>
    <p:sldId id="263" r:id="rId127"/>
    <p:sldId id="264" r:id="rId128"/>
    <p:sldId id="267" r:id="rId129"/>
    <p:sldId id="294" r:id="rId130"/>
    <p:sldId id="297" r:id="rId131"/>
    <p:sldId id="390" r:id="rId132"/>
    <p:sldId id="387" r:id="rId133"/>
    <p:sldId id="388" r:id="rId134"/>
    <p:sldId id="389" r:id="rId135"/>
    <p:sldId id="391" r:id="rId136"/>
    <p:sldId id="392" r:id="rId137"/>
    <p:sldId id="393" r:id="rId138"/>
    <p:sldId id="394" r:id="rId139"/>
    <p:sldId id="272" r:id="rId140"/>
    <p:sldId id="266" r:id="rId141"/>
    <p:sldId id="341" r:id="rId142"/>
    <p:sldId id="342" r:id="rId143"/>
    <p:sldId id="344" r:id="rId144"/>
    <p:sldId id="345" r:id="rId145"/>
    <p:sldId id="343" r:id="rId146"/>
    <p:sldId id="347" r:id="rId147"/>
    <p:sldId id="346" r:id="rId148"/>
    <p:sldId id="348" r:id="rId149"/>
    <p:sldId id="349" r:id="rId150"/>
    <p:sldId id="350" r:id="rId151"/>
    <p:sldId id="310" r:id="rId152"/>
    <p:sldId id="311" r:id="rId153"/>
    <p:sldId id="312" r:id="rId154"/>
    <p:sldId id="313" r:id="rId155"/>
    <p:sldId id="268" r:id="rId156"/>
    <p:sldId id="299" r:id="rId157"/>
    <p:sldId id="399" r:id="rId158"/>
    <p:sldId id="269" r:id="rId159"/>
    <p:sldId id="273" r:id="rId160"/>
    <p:sldId id="316" r:id="rId161"/>
    <p:sldId id="315" r:id="rId162"/>
    <p:sldId id="318" r:id="rId163"/>
    <p:sldId id="317" r:id="rId164"/>
    <p:sldId id="314" r:id="rId165"/>
    <p:sldId id="276" r:id="rId166"/>
    <p:sldId id="274" r:id="rId167"/>
    <p:sldId id="275" r:id="rId168"/>
    <p:sldId id="319" r:id="rId169"/>
    <p:sldId id="277" r:id="rId170"/>
    <p:sldId id="270" r:id="rId171"/>
    <p:sldId id="265" r:id="rId172"/>
    <p:sldId id="280" r:id="rId173"/>
    <p:sldId id="279" r:id="rId174"/>
    <p:sldId id="281" r:id="rId175"/>
    <p:sldId id="283" r:id="rId176"/>
    <p:sldId id="284" r:id="rId177"/>
    <p:sldId id="285" r:id="rId178"/>
    <p:sldId id="291" r:id="rId179"/>
    <p:sldId id="292" r:id="rId180"/>
    <p:sldId id="405" r:id="rId181"/>
    <p:sldId id="286" r:id="rId182"/>
    <p:sldId id="289" r:id="rId183"/>
    <p:sldId id="290" r:id="rId184"/>
    <p:sldId id="287" r:id="rId185"/>
    <p:sldId id="288" r:id="rId186"/>
    <p:sldId id="282" r:id="rId187"/>
    <p:sldId id="351" r:id="rId188"/>
    <p:sldId id="353" r:id="rId189"/>
    <p:sldId id="354" r:id="rId190"/>
    <p:sldId id="355" r:id="rId191"/>
    <p:sldId id="356" r:id="rId192"/>
    <p:sldId id="357" r:id="rId193"/>
    <p:sldId id="362" r:id="rId194"/>
    <p:sldId id="358" r:id="rId195"/>
    <p:sldId id="359" r:id="rId196"/>
    <p:sldId id="364" r:id="rId197"/>
    <p:sldId id="360" r:id="rId198"/>
    <p:sldId id="363" r:id="rId199"/>
    <p:sldId id="365" r:id="rId200"/>
    <p:sldId id="366" r:id="rId201"/>
    <p:sldId id="406" r:id="rId202"/>
    <p:sldId id="361" r:id="rId203"/>
    <p:sldId id="369" r:id="rId204"/>
    <p:sldId id="368" r:id="rId205"/>
    <p:sldId id="370" r:id="rId206"/>
    <p:sldId id="407" r:id="rId207"/>
    <p:sldId id="408" r:id="rId208"/>
    <p:sldId id="373" r:id="rId209"/>
    <p:sldId id="374" r:id="rId210"/>
    <p:sldId id="375" r:id="rId211"/>
    <p:sldId id="377" r:id="rId212"/>
    <p:sldId id="378" r:id="rId213"/>
    <p:sldId id="376" r:id="rId214"/>
    <p:sldId id="352" r:id="rId215"/>
    <p:sldId id="382" r:id="rId216"/>
    <p:sldId id="328" r:id="rId217"/>
    <p:sldId id="409" r:id="rId218"/>
    <p:sldId id="410" r:id="rId219"/>
    <p:sldId id="411" r:id="rId220"/>
  </p:sldIdLst>
  <p:sldSz cx="12192000" cy="6858000"/>
  <p:notesSz cx="6858000" cy="9144000"/>
  <p:embeddedFontLst>
    <p:embeddedFont>
      <p:font typeface="Roboto Slab" pitchFamily="2" charset="0"/>
      <p:regular r:id="rId223"/>
      <p:bold r:id="rId224"/>
    </p:embeddedFont>
    <p:embeddedFont>
      <p:font typeface="Roboto" pitchFamily="2" charset="0"/>
      <p:regular r:id="rId225"/>
      <p:italic r:id="rId226"/>
    </p:embeddedFont>
    <p:embeddedFont>
      <p:font typeface="游ゴシック" panose="020B0400000000000000" pitchFamily="50" charset="-128"/>
      <p:regular r:id="rId227"/>
      <p:bold r:id="rId228"/>
    </p:embeddedFont>
    <p:embeddedFont>
      <p:font typeface="Segoe UI Black" panose="020B0A02040204020203" pitchFamily="34" charset="0"/>
      <p:bold r:id="rId229"/>
      <p:boldItalic r:id="rId230"/>
    </p:embeddedFont>
    <p:embeddedFont>
      <p:font typeface="Segoe UI Light" panose="020B0502040204020203" pitchFamily="34" charset="0"/>
      <p:regular r:id="rId231"/>
      <p:italic r:id="rId232"/>
    </p:embeddedFont>
    <p:embeddedFont>
      <p:font typeface="Segoe UI" panose="020B0502040204020203" pitchFamily="34" charset="0"/>
      <p:regular r:id="rId233"/>
      <p:bold r:id="rId234"/>
      <p:italic r:id="rId235"/>
      <p:boldItalic r:id="rId236"/>
    </p:embeddedFont>
    <p:embeddedFont>
      <p:font typeface="Calibri" panose="020F0502020204030204" pitchFamily="34" charset="0"/>
      <p:regular r:id="rId237"/>
      <p:bold r:id="rId238"/>
      <p:italic r:id="rId239"/>
      <p:boldItalic r:id="rId240"/>
    </p:embeddedFont>
    <p:embeddedFont>
      <p:font typeface="Roboto Condensed" panose="02000000000000000000" pitchFamily="2" charset="0"/>
      <p:regular r:id="rId241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62"/>
            <p14:sldId id="563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0"/>
            <p14:sldId id="258"/>
            <p14:sldId id="263"/>
            <p14:sldId id="264"/>
            <p14:sldId id="267"/>
            <p14:sldId id="294"/>
            <p14:sldId id="297"/>
            <p14:sldId id="390"/>
            <p14:sldId id="387"/>
            <p14:sldId id="388"/>
            <p14:sldId id="389"/>
            <p14:sldId id="391"/>
            <p14:sldId id="392"/>
            <p14:sldId id="393"/>
            <p14:sldId id="394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2"/>
            <p14:sldId id="344"/>
            <p14:sldId id="345"/>
            <p14:sldId id="343"/>
            <p14:sldId id="347"/>
            <p14:sldId id="346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1"/>
            <p14:sldId id="369"/>
            <p14:sldId id="368"/>
            <p14:sldId id="370"/>
            <p14:sldId id="407"/>
            <p14:sldId id="408"/>
            <p14:sldId id="373"/>
            <p14:sldId id="374"/>
            <p14:sldId id="375"/>
            <p14:sldId id="377"/>
            <p14:sldId id="378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89"/>
    <a:srgbClr val="292929"/>
    <a:srgbClr val="F8A43D"/>
    <a:srgbClr val="D61D58"/>
    <a:srgbClr val="E2E425"/>
    <a:srgbClr val="099543"/>
    <a:srgbClr val="7030A0"/>
    <a:srgbClr val="AF0B84"/>
    <a:srgbClr val="F5F5F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22" autoAdjust="0"/>
    <p:restoredTop sz="80137" autoAdjust="0"/>
  </p:normalViewPr>
  <p:slideViewPr>
    <p:cSldViewPr snapToGrid="0" showGuides="1">
      <p:cViewPr>
        <p:scale>
          <a:sx n="110" d="100"/>
          <a:sy n="110" d="100"/>
        </p:scale>
        <p:origin x="-801" y="-261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font" Target="fonts/font4.fntdata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font" Target="fonts/font15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font" Target="fonts/font5.fntdata"/><Relationship Id="rId201" Type="http://schemas.openxmlformats.org/officeDocument/2006/relationships/slide" Target="slides/slide196.xml"/><Relationship Id="rId222" Type="http://schemas.openxmlformats.org/officeDocument/2006/relationships/handoutMaster" Target="handoutMasters/handoutMaster1.xml"/><Relationship Id="rId243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217" Type="http://schemas.openxmlformats.org/officeDocument/2006/relationships/slide" Target="slides/slide21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12" Type="http://schemas.openxmlformats.org/officeDocument/2006/relationships/slide" Target="slides/slide207.xml"/><Relationship Id="rId233" Type="http://schemas.openxmlformats.org/officeDocument/2006/relationships/font" Target="fonts/font11.fntdata"/><Relationship Id="rId238" Type="http://schemas.openxmlformats.org/officeDocument/2006/relationships/font" Target="fonts/font16.fntdata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slide" Target="slides/slide197.xml"/><Relationship Id="rId207" Type="http://schemas.openxmlformats.org/officeDocument/2006/relationships/slide" Target="slides/slide202.xml"/><Relationship Id="rId223" Type="http://schemas.openxmlformats.org/officeDocument/2006/relationships/font" Target="fonts/font1.fntdata"/><Relationship Id="rId228" Type="http://schemas.openxmlformats.org/officeDocument/2006/relationships/font" Target="fonts/font6.fntdata"/><Relationship Id="rId244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3" Type="http://schemas.openxmlformats.org/officeDocument/2006/relationships/slide" Target="slides/slide208.xml"/><Relationship Id="rId218" Type="http://schemas.openxmlformats.org/officeDocument/2006/relationships/slide" Target="slides/slide213.xml"/><Relationship Id="rId234" Type="http://schemas.openxmlformats.org/officeDocument/2006/relationships/font" Target="fonts/font12.fntdata"/><Relationship Id="rId239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font" Target="fonts/font7.fntdata"/><Relationship Id="rId19" Type="http://schemas.openxmlformats.org/officeDocument/2006/relationships/slide" Target="slides/slide14.xml"/><Relationship Id="rId224" Type="http://schemas.openxmlformats.org/officeDocument/2006/relationships/font" Target="fonts/font2.fntdata"/><Relationship Id="rId240" Type="http://schemas.openxmlformats.org/officeDocument/2006/relationships/font" Target="fonts/font18.fntdata"/><Relationship Id="rId245" Type="http://schemas.openxmlformats.org/officeDocument/2006/relationships/tableStyles" Target="tableStyles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font" Target="fonts/font8.fntdata"/><Relationship Id="rId235" Type="http://schemas.openxmlformats.org/officeDocument/2006/relationships/font" Target="fonts/font13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font" Target="fonts/font3.fntdata"/><Relationship Id="rId241" Type="http://schemas.openxmlformats.org/officeDocument/2006/relationships/font" Target="fonts/font19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font" Target="fonts/font14.fntdata"/><Relationship Id="rId26" Type="http://schemas.openxmlformats.org/officeDocument/2006/relationships/slide" Target="slides/slide21.xml"/><Relationship Id="rId231" Type="http://schemas.openxmlformats.org/officeDocument/2006/relationships/font" Target="fonts/font9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notesMaster" Target="notesMasters/notesMaster1.xml"/><Relationship Id="rId242" Type="http://schemas.openxmlformats.org/officeDocument/2006/relationships/presProps" Target="presProps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font" Target="fonts/font10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065472"/>
        <c:axId val="273067008"/>
      </c:lineChart>
      <c:catAx>
        <c:axId val="2730654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73067008"/>
        <c:crosses val="autoZero"/>
        <c:auto val="1"/>
        <c:lblAlgn val="ctr"/>
        <c:lblOffset val="100"/>
        <c:noMultiLvlLbl val="0"/>
      </c:catAx>
      <c:valAx>
        <c:axId val="273067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306547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3738880"/>
        <c:axId val="283740416"/>
      </c:barChart>
      <c:catAx>
        <c:axId val="28373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740416"/>
        <c:crosses val="autoZero"/>
        <c:auto val="1"/>
        <c:lblAlgn val="ctr"/>
        <c:lblOffset val="100"/>
        <c:noMultiLvlLbl val="0"/>
      </c:catAx>
      <c:valAx>
        <c:axId val="2837404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7388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297088"/>
        <c:axId val="284299264"/>
      </c:lineChart>
      <c:catAx>
        <c:axId val="284297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299264"/>
        <c:crosses val="autoZero"/>
        <c:auto val="1"/>
        <c:lblAlgn val="ctr"/>
        <c:lblOffset val="100"/>
        <c:noMultiLvlLbl val="0"/>
      </c:catAx>
      <c:valAx>
        <c:axId val="2842992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2970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306816"/>
        <c:axId val="284341760"/>
      </c:lineChart>
      <c:catAx>
        <c:axId val="284306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341760"/>
        <c:crosses val="autoZero"/>
        <c:auto val="1"/>
        <c:lblAlgn val="ctr"/>
        <c:lblOffset val="100"/>
        <c:noMultiLvlLbl val="0"/>
      </c:catAx>
      <c:valAx>
        <c:axId val="2843417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3068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402816"/>
        <c:axId val="284404736"/>
      </c:lineChart>
      <c:catAx>
        <c:axId val="284402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404736"/>
        <c:crosses val="autoZero"/>
        <c:auto val="1"/>
        <c:lblAlgn val="ctr"/>
        <c:lblOffset val="100"/>
        <c:noMultiLvlLbl val="0"/>
      </c:catAx>
      <c:valAx>
        <c:axId val="284404736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4028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301952"/>
        <c:axId val="282303488"/>
      </c:lineChart>
      <c:catAx>
        <c:axId val="2823019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2303488"/>
        <c:crosses val="autoZero"/>
        <c:auto val="1"/>
        <c:lblAlgn val="ctr"/>
        <c:lblOffset val="1000"/>
        <c:noMultiLvlLbl val="0"/>
      </c:catAx>
      <c:valAx>
        <c:axId val="282303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230195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3877760"/>
        <c:axId val="283879296"/>
      </c:barChart>
      <c:catAx>
        <c:axId val="283877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3879296"/>
        <c:crosses val="autoZero"/>
        <c:auto val="1"/>
        <c:lblAlgn val="ctr"/>
        <c:lblOffset val="100"/>
        <c:noMultiLvlLbl val="0"/>
      </c:catAx>
      <c:valAx>
        <c:axId val="2838792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87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2549248"/>
        <c:axId val="282575616"/>
      </c:barChart>
      <c:catAx>
        <c:axId val="28254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2575616"/>
        <c:crosses val="autoZero"/>
        <c:auto val="1"/>
        <c:lblAlgn val="ctr"/>
        <c:lblOffset val="100"/>
        <c:noMultiLvlLbl val="0"/>
      </c:catAx>
      <c:valAx>
        <c:axId val="2825756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2549248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3628672"/>
        <c:axId val="283630208"/>
      </c:barChart>
      <c:catAx>
        <c:axId val="28362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630208"/>
        <c:crosses val="autoZero"/>
        <c:auto val="1"/>
        <c:lblAlgn val="ctr"/>
        <c:lblOffset val="100"/>
        <c:noMultiLvlLbl val="0"/>
      </c:catAx>
      <c:valAx>
        <c:axId val="2836302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62867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344896"/>
        <c:axId val="283346816"/>
      </c:lineChart>
      <c:catAx>
        <c:axId val="283344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346816"/>
        <c:crosses val="autoZero"/>
        <c:auto val="1"/>
        <c:lblAlgn val="ctr"/>
        <c:lblOffset val="100"/>
        <c:noMultiLvlLbl val="0"/>
      </c:catAx>
      <c:valAx>
        <c:axId val="28334681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344896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3478656"/>
        <c:axId val="283484544"/>
      </c:barChart>
      <c:catAx>
        <c:axId val="28347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484544"/>
        <c:crosses val="autoZero"/>
        <c:auto val="1"/>
        <c:lblAlgn val="ctr"/>
        <c:lblOffset val="100"/>
        <c:noMultiLvlLbl val="0"/>
      </c:catAx>
      <c:valAx>
        <c:axId val="28348454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4786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3509504"/>
        <c:axId val="283511040"/>
      </c:barChart>
      <c:catAx>
        <c:axId val="28350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511040"/>
        <c:crosses val="autoZero"/>
        <c:auto val="1"/>
        <c:lblAlgn val="ctr"/>
        <c:lblOffset val="100"/>
        <c:noMultiLvlLbl val="0"/>
      </c:catAx>
      <c:valAx>
        <c:axId val="2835110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50950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648000"/>
        <c:axId val="283649536"/>
      </c:lineChart>
      <c:catAx>
        <c:axId val="28364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649536"/>
        <c:crosses val="autoZero"/>
        <c:auto val="1"/>
        <c:lblAlgn val="ctr"/>
        <c:lblOffset val="100"/>
        <c:noMultiLvlLbl val="0"/>
      </c:catAx>
      <c:valAx>
        <c:axId val="28364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6480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15.04.2021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92905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6776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59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580944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6416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28757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png"/><Relationship Id="rId4" Type="http://schemas.openxmlformats.org/officeDocument/2006/relationships/image" Target="../media/image218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7" Type="http://schemas.openxmlformats.org/officeDocument/2006/relationships/image" Target="../media/image224.jpeg"/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35.png"/><Relationship Id="rId26" Type="http://schemas.openxmlformats.org/officeDocument/2006/relationships/image" Target="../media/image239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43.png"/><Relationship Id="rId42" Type="http://schemas.openxmlformats.org/officeDocument/2006/relationships/image" Target="../media/image247.png"/><Relationship Id="rId47" Type="http://schemas.openxmlformats.org/officeDocument/2006/relationships/image" Target="../media/image452.svg"/><Relationship Id="rId50" Type="http://schemas.openxmlformats.org/officeDocument/2006/relationships/image" Target="../media/image251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60.png"/><Relationship Id="rId76" Type="http://schemas.openxmlformats.org/officeDocument/2006/relationships/image" Target="../media/image264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28.png"/><Relationship Id="rId16" Type="http://schemas.openxmlformats.org/officeDocument/2006/relationships/image" Target="../media/image234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38.png"/><Relationship Id="rId32" Type="http://schemas.openxmlformats.org/officeDocument/2006/relationships/image" Target="../media/image242.png"/><Relationship Id="rId37" Type="http://schemas.openxmlformats.org/officeDocument/2006/relationships/image" Target="../media/image442.svg"/><Relationship Id="rId40" Type="http://schemas.openxmlformats.org/officeDocument/2006/relationships/image" Target="../media/image246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55.png"/><Relationship Id="rId66" Type="http://schemas.openxmlformats.org/officeDocument/2006/relationships/image" Target="../media/image259.png"/><Relationship Id="rId74" Type="http://schemas.openxmlformats.org/officeDocument/2006/relationships/image" Target="../media/image263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31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48.png"/><Relationship Id="rId52" Type="http://schemas.openxmlformats.org/officeDocument/2006/relationships/image" Target="../media/image252.png"/><Relationship Id="rId60" Type="http://schemas.openxmlformats.org/officeDocument/2006/relationships/image" Target="../media/image256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65.png"/><Relationship Id="rId81" Type="http://schemas.openxmlformats.org/officeDocument/2006/relationships/image" Target="../media/image486.svg"/><Relationship Id="rId4" Type="http://schemas.openxmlformats.org/officeDocument/2006/relationships/image" Target="../media/image229.png"/><Relationship Id="rId9" Type="http://schemas.openxmlformats.org/officeDocument/2006/relationships/image" Target="../media/image415.svg"/><Relationship Id="rId14" Type="http://schemas.openxmlformats.org/officeDocument/2006/relationships/image" Target="../media/image233.png"/><Relationship Id="rId22" Type="http://schemas.openxmlformats.org/officeDocument/2006/relationships/image" Target="../media/image237.png"/><Relationship Id="rId27" Type="http://schemas.openxmlformats.org/officeDocument/2006/relationships/image" Target="../media/image432.svg"/><Relationship Id="rId30" Type="http://schemas.openxmlformats.org/officeDocument/2006/relationships/image" Target="../media/image241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50.png"/><Relationship Id="rId56" Type="http://schemas.openxmlformats.org/officeDocument/2006/relationships/image" Target="../media/image254.png"/><Relationship Id="rId64" Type="http://schemas.openxmlformats.org/officeDocument/2006/relationships/image" Target="../media/image258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30.png"/><Relationship Id="rId51" Type="http://schemas.openxmlformats.org/officeDocument/2006/relationships/image" Target="../media/image456.svg"/><Relationship Id="rId72" Type="http://schemas.openxmlformats.org/officeDocument/2006/relationships/image" Target="../media/image262.png"/><Relationship Id="rId80" Type="http://schemas.openxmlformats.org/officeDocument/2006/relationships/image" Target="../media/image266.png"/><Relationship Id="rId3" Type="http://schemas.openxmlformats.org/officeDocument/2006/relationships/image" Target="../media/image409.svg"/><Relationship Id="rId12" Type="http://schemas.openxmlformats.org/officeDocument/2006/relationships/image" Target="../media/image232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45.png"/><Relationship Id="rId46" Type="http://schemas.openxmlformats.org/officeDocument/2006/relationships/image" Target="../media/image249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36.png"/><Relationship Id="rId41" Type="http://schemas.openxmlformats.org/officeDocument/2006/relationships/image" Target="../media/image446.svg"/><Relationship Id="rId54" Type="http://schemas.openxmlformats.org/officeDocument/2006/relationships/image" Target="../media/image253.png"/><Relationship Id="rId62" Type="http://schemas.openxmlformats.org/officeDocument/2006/relationships/image" Target="../media/image257.png"/><Relationship Id="rId70" Type="http://schemas.openxmlformats.org/officeDocument/2006/relationships/image" Target="../media/image261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40.png"/><Relationship Id="rId36" Type="http://schemas.openxmlformats.org/officeDocument/2006/relationships/image" Target="../media/image244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275.png"/><Relationship Id="rId26" Type="http://schemas.openxmlformats.org/officeDocument/2006/relationships/image" Target="../media/image279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283.png"/><Relationship Id="rId42" Type="http://schemas.openxmlformats.org/officeDocument/2006/relationships/image" Target="../media/image286.png"/><Relationship Id="rId47" Type="http://schemas.openxmlformats.org/officeDocument/2006/relationships/image" Target="../media/image524.svg"/><Relationship Id="rId50" Type="http://schemas.openxmlformats.org/officeDocument/2006/relationships/image" Target="../media/image290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299.png"/><Relationship Id="rId76" Type="http://schemas.openxmlformats.org/officeDocument/2006/relationships/image" Target="../media/image303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267.png"/><Relationship Id="rId16" Type="http://schemas.openxmlformats.org/officeDocument/2006/relationships/image" Target="../media/image274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278.png"/><Relationship Id="rId32" Type="http://schemas.openxmlformats.org/officeDocument/2006/relationships/image" Target="../media/image282.png"/><Relationship Id="rId37" Type="http://schemas.openxmlformats.org/officeDocument/2006/relationships/image" Target="../media/image514.svg"/><Relationship Id="rId40" Type="http://schemas.openxmlformats.org/officeDocument/2006/relationships/image" Target="../media/image285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294.png"/><Relationship Id="rId66" Type="http://schemas.openxmlformats.org/officeDocument/2006/relationships/image" Target="../media/image298.png"/><Relationship Id="rId74" Type="http://schemas.openxmlformats.org/officeDocument/2006/relationships/image" Target="../media/image302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271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287.png"/><Relationship Id="rId52" Type="http://schemas.openxmlformats.org/officeDocument/2006/relationships/image" Target="../media/image291.png"/><Relationship Id="rId60" Type="http://schemas.openxmlformats.org/officeDocument/2006/relationships/image" Target="../media/image295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04.png"/><Relationship Id="rId81" Type="http://schemas.openxmlformats.org/officeDocument/2006/relationships/image" Target="../media/image556.svg"/><Relationship Id="rId4" Type="http://schemas.openxmlformats.org/officeDocument/2006/relationships/image" Target="../media/image268.png"/><Relationship Id="rId9" Type="http://schemas.openxmlformats.org/officeDocument/2006/relationships/image" Target="../media/image385.svg"/><Relationship Id="rId14" Type="http://schemas.openxmlformats.org/officeDocument/2006/relationships/image" Target="../media/image273.png"/><Relationship Id="rId22" Type="http://schemas.openxmlformats.org/officeDocument/2006/relationships/image" Target="../media/image277.png"/><Relationship Id="rId27" Type="http://schemas.openxmlformats.org/officeDocument/2006/relationships/image" Target="../media/image504.svg"/><Relationship Id="rId30" Type="http://schemas.openxmlformats.org/officeDocument/2006/relationships/image" Target="../media/image281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289.png"/><Relationship Id="rId56" Type="http://schemas.openxmlformats.org/officeDocument/2006/relationships/image" Target="../media/image293.png"/><Relationship Id="rId64" Type="http://schemas.openxmlformats.org/officeDocument/2006/relationships/image" Target="../media/image297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270.png"/><Relationship Id="rId51" Type="http://schemas.openxmlformats.org/officeDocument/2006/relationships/image" Target="../media/image528.svg"/><Relationship Id="rId72" Type="http://schemas.openxmlformats.org/officeDocument/2006/relationships/image" Target="../media/image301.png"/><Relationship Id="rId80" Type="http://schemas.openxmlformats.org/officeDocument/2006/relationships/image" Target="../media/image305.png"/><Relationship Id="rId3" Type="http://schemas.openxmlformats.org/officeDocument/2006/relationships/image" Target="../media/image383.svg"/><Relationship Id="rId12" Type="http://schemas.openxmlformats.org/officeDocument/2006/relationships/image" Target="../media/image272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288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276.png"/><Relationship Id="rId41" Type="http://schemas.openxmlformats.org/officeDocument/2006/relationships/image" Target="../media/image518.svg"/><Relationship Id="rId54" Type="http://schemas.openxmlformats.org/officeDocument/2006/relationships/image" Target="../media/image292.png"/><Relationship Id="rId62" Type="http://schemas.openxmlformats.org/officeDocument/2006/relationships/image" Target="../media/image296.png"/><Relationship Id="rId70" Type="http://schemas.openxmlformats.org/officeDocument/2006/relationships/image" Target="../media/image300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9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280.png"/><Relationship Id="rId36" Type="http://schemas.openxmlformats.org/officeDocument/2006/relationships/image" Target="../media/image284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14.png"/><Relationship Id="rId26" Type="http://schemas.openxmlformats.org/officeDocument/2006/relationships/image" Target="../media/image318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22.png"/><Relationship Id="rId42" Type="http://schemas.openxmlformats.org/officeDocument/2006/relationships/image" Target="../media/image326.png"/><Relationship Id="rId47" Type="http://schemas.openxmlformats.org/officeDocument/2006/relationships/image" Target="../media/image596.svg"/><Relationship Id="rId50" Type="http://schemas.openxmlformats.org/officeDocument/2006/relationships/image" Target="../media/image330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39.png"/><Relationship Id="rId76" Type="http://schemas.openxmlformats.org/officeDocument/2006/relationships/image" Target="../media/image343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06.png"/><Relationship Id="rId16" Type="http://schemas.openxmlformats.org/officeDocument/2006/relationships/image" Target="../media/image313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17.png"/><Relationship Id="rId32" Type="http://schemas.openxmlformats.org/officeDocument/2006/relationships/image" Target="../media/image321.png"/><Relationship Id="rId37" Type="http://schemas.openxmlformats.org/officeDocument/2006/relationships/image" Target="../media/image586.svg"/><Relationship Id="rId40" Type="http://schemas.openxmlformats.org/officeDocument/2006/relationships/image" Target="../media/image325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34.png"/><Relationship Id="rId66" Type="http://schemas.openxmlformats.org/officeDocument/2006/relationships/image" Target="../media/image338.png"/><Relationship Id="rId74" Type="http://schemas.openxmlformats.org/officeDocument/2006/relationships/image" Target="../media/image342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10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27.png"/><Relationship Id="rId52" Type="http://schemas.openxmlformats.org/officeDocument/2006/relationships/image" Target="../media/image331.png"/><Relationship Id="rId60" Type="http://schemas.openxmlformats.org/officeDocument/2006/relationships/image" Target="../media/image335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44.png"/><Relationship Id="rId81" Type="http://schemas.openxmlformats.org/officeDocument/2006/relationships/image" Target="../media/image624.svg"/><Relationship Id="rId4" Type="http://schemas.openxmlformats.org/officeDocument/2006/relationships/image" Target="../media/image307.png"/><Relationship Id="rId9" Type="http://schemas.openxmlformats.org/officeDocument/2006/relationships/image" Target="../media/image564.svg"/><Relationship Id="rId14" Type="http://schemas.openxmlformats.org/officeDocument/2006/relationships/image" Target="../media/image312.png"/><Relationship Id="rId22" Type="http://schemas.openxmlformats.org/officeDocument/2006/relationships/image" Target="../media/image316.png"/><Relationship Id="rId27" Type="http://schemas.openxmlformats.org/officeDocument/2006/relationships/image" Target="../media/image578.svg"/><Relationship Id="rId30" Type="http://schemas.openxmlformats.org/officeDocument/2006/relationships/image" Target="../media/image320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29.png"/><Relationship Id="rId56" Type="http://schemas.openxmlformats.org/officeDocument/2006/relationships/image" Target="../media/image333.png"/><Relationship Id="rId64" Type="http://schemas.openxmlformats.org/officeDocument/2006/relationships/image" Target="../media/image337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09.png"/><Relationship Id="rId51" Type="http://schemas.openxmlformats.org/officeDocument/2006/relationships/image" Target="../media/image600.svg"/><Relationship Id="rId72" Type="http://schemas.openxmlformats.org/officeDocument/2006/relationships/image" Target="../media/image341.png"/><Relationship Id="rId80" Type="http://schemas.openxmlformats.org/officeDocument/2006/relationships/image" Target="../media/image345.png"/><Relationship Id="rId3" Type="http://schemas.openxmlformats.org/officeDocument/2006/relationships/image" Target="../media/image558.svg"/><Relationship Id="rId12" Type="http://schemas.openxmlformats.org/officeDocument/2006/relationships/image" Target="../media/image311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24.png"/><Relationship Id="rId46" Type="http://schemas.openxmlformats.org/officeDocument/2006/relationships/image" Target="../media/image328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15.png"/><Relationship Id="rId41" Type="http://schemas.openxmlformats.org/officeDocument/2006/relationships/image" Target="../media/image590.svg"/><Relationship Id="rId54" Type="http://schemas.openxmlformats.org/officeDocument/2006/relationships/image" Target="../media/image332.png"/><Relationship Id="rId62" Type="http://schemas.openxmlformats.org/officeDocument/2006/relationships/image" Target="../media/image336.png"/><Relationship Id="rId70" Type="http://schemas.openxmlformats.org/officeDocument/2006/relationships/image" Target="../media/image340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8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19.png"/><Relationship Id="rId36" Type="http://schemas.openxmlformats.org/officeDocument/2006/relationships/image" Target="../media/image323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54.png"/><Relationship Id="rId26" Type="http://schemas.openxmlformats.org/officeDocument/2006/relationships/image" Target="../media/image358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62.png"/><Relationship Id="rId42" Type="http://schemas.openxmlformats.org/officeDocument/2006/relationships/image" Target="../media/image286.png"/><Relationship Id="rId47" Type="http://schemas.openxmlformats.org/officeDocument/2006/relationships/image" Target="../media/image668.svg"/><Relationship Id="rId50" Type="http://schemas.openxmlformats.org/officeDocument/2006/relationships/image" Target="../media/image369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46.png"/><Relationship Id="rId16" Type="http://schemas.openxmlformats.org/officeDocument/2006/relationships/image" Target="../media/image353.png"/><Relationship Id="rId20" Type="http://schemas.openxmlformats.org/officeDocument/2006/relationships/image" Target="../media/image355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371.png"/><Relationship Id="rId62" Type="http://schemas.openxmlformats.org/officeDocument/2006/relationships/image" Target="../media/image37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8.png"/><Relationship Id="rId11" Type="http://schemas.openxmlformats.org/officeDocument/2006/relationships/image" Target="../media/image634.svg"/><Relationship Id="rId24" Type="http://schemas.openxmlformats.org/officeDocument/2006/relationships/image" Target="../media/image357.png"/><Relationship Id="rId32" Type="http://schemas.openxmlformats.org/officeDocument/2006/relationships/image" Target="../media/image361.png"/><Relationship Id="rId37" Type="http://schemas.openxmlformats.org/officeDocument/2006/relationships/image" Target="../media/image660.svg"/><Relationship Id="rId40" Type="http://schemas.openxmlformats.org/officeDocument/2006/relationships/image" Target="../media/image365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373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59.png"/><Relationship Id="rId36" Type="http://schemas.openxmlformats.org/officeDocument/2006/relationships/image" Target="../media/image363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50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66.png"/><Relationship Id="rId52" Type="http://schemas.openxmlformats.org/officeDocument/2006/relationships/image" Target="../media/image370.png"/><Relationship Id="rId60" Type="http://schemas.openxmlformats.org/officeDocument/2006/relationships/image" Target="../media/image374.png"/><Relationship Id="rId65" Type="http://schemas.openxmlformats.org/officeDocument/2006/relationships/image" Target="../media/image686.svg"/><Relationship Id="rId4" Type="http://schemas.openxmlformats.org/officeDocument/2006/relationships/image" Target="../media/image347.png"/><Relationship Id="rId9" Type="http://schemas.openxmlformats.org/officeDocument/2006/relationships/image" Target="../media/image632.svg"/><Relationship Id="rId14" Type="http://schemas.openxmlformats.org/officeDocument/2006/relationships/image" Target="../media/image352.png"/><Relationship Id="rId22" Type="http://schemas.openxmlformats.org/officeDocument/2006/relationships/image" Target="../media/image356.png"/><Relationship Id="rId27" Type="http://schemas.openxmlformats.org/officeDocument/2006/relationships/image" Target="../media/image650.svg"/><Relationship Id="rId30" Type="http://schemas.openxmlformats.org/officeDocument/2006/relationships/image" Target="../media/image360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368.png"/><Relationship Id="rId56" Type="http://schemas.openxmlformats.org/officeDocument/2006/relationships/image" Target="../media/image372.png"/><Relationship Id="rId64" Type="http://schemas.openxmlformats.org/officeDocument/2006/relationships/image" Target="../media/image376.png"/><Relationship Id="rId8" Type="http://schemas.openxmlformats.org/officeDocument/2006/relationships/image" Target="../media/image349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51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64.png"/><Relationship Id="rId46" Type="http://schemas.openxmlformats.org/officeDocument/2006/relationships/image" Target="../media/image367.png"/><Relationship Id="rId59" Type="http://schemas.openxmlformats.org/officeDocument/2006/relationships/image" Target="../media/image680.sv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78.png"/><Relationship Id="rId7" Type="http://schemas.openxmlformats.org/officeDocument/2006/relationships/image" Target="../media/image380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382.png"/><Relationship Id="rId5" Type="http://schemas.openxmlformats.org/officeDocument/2006/relationships/image" Target="../media/image379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38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5.png"/><Relationship Id="rId5" Type="http://schemas.openxmlformats.org/officeDocument/2006/relationships/image" Target="../media/image35.svg"/><Relationship Id="rId4" Type="http://schemas.openxmlformats.org/officeDocument/2006/relationships/image" Target="../media/image384.png"/><Relationship Id="rId9" Type="http://schemas.openxmlformats.org/officeDocument/2006/relationships/image" Target="../media/image39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8.png"/><Relationship Id="rId5" Type="http://schemas.openxmlformats.org/officeDocument/2006/relationships/image" Target="../media/image43.svg"/><Relationship Id="rId4" Type="http://schemas.openxmlformats.org/officeDocument/2006/relationships/image" Target="../media/image387.png"/><Relationship Id="rId9" Type="http://schemas.openxmlformats.org/officeDocument/2006/relationships/image" Target="../media/image47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39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2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394.png"/><Relationship Id="rId4" Type="http://schemas.openxmlformats.org/officeDocument/2006/relationships/image" Target="../media/image391.png"/><Relationship Id="rId9" Type="http://schemas.openxmlformats.org/officeDocument/2006/relationships/image" Target="../media/image47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01.png"/><Relationship Id="rId18" Type="http://schemas.openxmlformats.org/officeDocument/2006/relationships/image" Target="../media/image71.svg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12" Type="http://schemas.openxmlformats.org/officeDocument/2006/relationships/image" Target="../media/image65.svg"/><Relationship Id="rId17" Type="http://schemas.openxmlformats.org/officeDocument/2006/relationships/image" Target="../media/image40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00.png"/><Relationship Id="rId5" Type="http://schemas.openxmlformats.org/officeDocument/2006/relationships/image" Target="../media/image397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399.png"/><Relationship Id="rId14" Type="http://schemas.openxmlformats.org/officeDocument/2006/relationships/image" Target="../media/image67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5.png"/><Relationship Id="rId5" Type="http://schemas.openxmlformats.org/officeDocument/2006/relationships/image" Target="../media/image35.svg"/><Relationship Id="rId4" Type="http://schemas.openxmlformats.org/officeDocument/2006/relationships/image" Target="../media/image384.png"/><Relationship Id="rId9" Type="http://schemas.openxmlformats.org/officeDocument/2006/relationships/image" Target="../media/image39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8.png"/><Relationship Id="rId5" Type="http://schemas.openxmlformats.org/officeDocument/2006/relationships/image" Target="../media/image43.svg"/><Relationship Id="rId4" Type="http://schemas.openxmlformats.org/officeDocument/2006/relationships/image" Target="../media/image387.png"/><Relationship Id="rId9" Type="http://schemas.openxmlformats.org/officeDocument/2006/relationships/image" Target="../media/image47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39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2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394.png"/><Relationship Id="rId4" Type="http://schemas.openxmlformats.org/officeDocument/2006/relationships/image" Target="../media/image391.png"/><Relationship Id="rId9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01.png"/><Relationship Id="rId18" Type="http://schemas.openxmlformats.org/officeDocument/2006/relationships/image" Target="../media/image71.svg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12" Type="http://schemas.openxmlformats.org/officeDocument/2006/relationships/image" Target="../media/image65.svg"/><Relationship Id="rId17" Type="http://schemas.openxmlformats.org/officeDocument/2006/relationships/image" Target="../media/image4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9.svg"/><Relationship Id="rId11" Type="http://schemas.openxmlformats.org/officeDocument/2006/relationships/image" Target="../media/image400.png"/><Relationship Id="rId5" Type="http://schemas.openxmlformats.org/officeDocument/2006/relationships/image" Target="../media/image397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399.png"/><Relationship Id="rId14" Type="http://schemas.openxmlformats.org/officeDocument/2006/relationships/image" Target="../media/image67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5.png"/><Relationship Id="rId5" Type="http://schemas.openxmlformats.org/officeDocument/2006/relationships/image" Target="../media/image35.svg"/><Relationship Id="rId4" Type="http://schemas.openxmlformats.org/officeDocument/2006/relationships/image" Target="../media/image384.png"/><Relationship Id="rId9" Type="http://schemas.openxmlformats.org/officeDocument/2006/relationships/image" Target="../media/image39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8.png"/><Relationship Id="rId5" Type="http://schemas.openxmlformats.org/officeDocument/2006/relationships/image" Target="../media/image43.svg"/><Relationship Id="rId4" Type="http://schemas.openxmlformats.org/officeDocument/2006/relationships/image" Target="../media/image387.png"/><Relationship Id="rId9" Type="http://schemas.openxmlformats.org/officeDocument/2006/relationships/image" Target="../media/image47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39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92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394.png"/><Relationship Id="rId4" Type="http://schemas.openxmlformats.org/officeDocument/2006/relationships/image" Target="../media/image391.png"/><Relationship Id="rId9" Type="http://schemas.openxmlformats.org/officeDocument/2006/relationships/image" Target="../media/image47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01.png"/><Relationship Id="rId18" Type="http://schemas.openxmlformats.org/officeDocument/2006/relationships/image" Target="../media/image71.svg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12" Type="http://schemas.openxmlformats.org/officeDocument/2006/relationships/image" Target="../media/image65.svg"/><Relationship Id="rId17" Type="http://schemas.openxmlformats.org/officeDocument/2006/relationships/image" Target="../media/image40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svg"/><Relationship Id="rId11" Type="http://schemas.openxmlformats.org/officeDocument/2006/relationships/image" Target="../media/image400.png"/><Relationship Id="rId5" Type="http://schemas.openxmlformats.org/officeDocument/2006/relationships/image" Target="../media/image397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399.png"/><Relationship Id="rId14" Type="http://schemas.openxmlformats.org/officeDocument/2006/relationships/image" Target="../media/image67.sv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03.png"/><Relationship Id="rId7" Type="http://schemas.openxmlformats.org/officeDocument/2006/relationships/image" Target="../media/image4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04.png"/><Relationship Id="rId4" Type="http://schemas.openxmlformats.org/officeDocument/2006/relationships/image" Target="../media/image74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39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92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394.png"/><Relationship Id="rId4" Type="http://schemas.openxmlformats.org/officeDocument/2006/relationships/image" Target="../media/image391.png"/><Relationship Id="rId9" Type="http://schemas.openxmlformats.org/officeDocument/2006/relationships/image" Target="../media/image47.sv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391.png"/><Relationship Id="rId7" Type="http://schemas.openxmlformats.org/officeDocument/2006/relationships/image" Target="../media/image394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393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3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08.png"/><Relationship Id="rId4" Type="http://schemas.openxmlformats.org/officeDocument/2006/relationships/image" Target="../media/image81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00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1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98.png"/><Relationship Id="rId5" Type="http://schemas.openxmlformats.org/officeDocument/2006/relationships/image" Target="../media/image59.svg"/><Relationship Id="rId10" Type="http://schemas.openxmlformats.org/officeDocument/2006/relationships/image" Target="../media/image413.png"/><Relationship Id="rId4" Type="http://schemas.openxmlformats.org/officeDocument/2006/relationships/image" Target="../media/image397.png"/><Relationship Id="rId9" Type="http://schemas.openxmlformats.org/officeDocument/2006/relationships/image" Target="../media/image63.sv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15.png"/><Relationship Id="rId4" Type="http://schemas.openxmlformats.org/officeDocument/2006/relationships/image" Target="../media/image93.svg"/><Relationship Id="rId9" Type="http://schemas.openxmlformats.org/officeDocument/2006/relationships/image" Target="../media/image41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397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399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19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21.png"/><Relationship Id="rId4" Type="http://schemas.openxmlformats.org/officeDocument/2006/relationships/image" Target="../media/image418.png"/><Relationship Id="rId9" Type="http://schemas.openxmlformats.org/officeDocument/2006/relationships/image" Target="../media/image105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426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23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25.png"/><Relationship Id="rId4" Type="http://schemas.openxmlformats.org/officeDocument/2006/relationships/image" Target="../media/image421.png"/><Relationship Id="rId9" Type="http://schemas.openxmlformats.org/officeDocument/2006/relationships/image" Target="../media/image113.sv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18.png"/><Relationship Id="rId7" Type="http://schemas.openxmlformats.org/officeDocument/2006/relationships/image" Target="../media/image427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429.png"/><Relationship Id="rId5" Type="http://schemas.openxmlformats.org/officeDocument/2006/relationships/image" Target="../media/image417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4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31.png"/><Relationship Id="rId5" Type="http://schemas.openxmlformats.org/officeDocument/2006/relationships/image" Target="../media/image125.svg"/><Relationship Id="rId4" Type="http://schemas.openxmlformats.org/officeDocument/2006/relationships/image" Target="../media/image430.png"/><Relationship Id="rId9" Type="http://schemas.openxmlformats.org/officeDocument/2006/relationships/image" Target="../media/image129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36.png"/><Relationship Id="rId5" Type="http://schemas.openxmlformats.org/officeDocument/2006/relationships/image" Target="../media/image135.svg"/><Relationship Id="rId4" Type="http://schemas.openxmlformats.org/officeDocument/2006/relationships/image" Target="../media/image435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85.png"/><Relationship Id="rId5" Type="http://schemas.openxmlformats.org/officeDocument/2006/relationships/image" Target="../media/image35.svg"/><Relationship Id="rId4" Type="http://schemas.openxmlformats.org/officeDocument/2006/relationships/image" Target="../media/image384.png"/><Relationship Id="rId9" Type="http://schemas.openxmlformats.org/officeDocument/2006/relationships/image" Target="../media/image39.sv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39.png"/><Relationship Id="rId5" Type="http://schemas.openxmlformats.org/officeDocument/2006/relationships/image" Target="../media/image141.svg"/><Relationship Id="rId4" Type="http://schemas.openxmlformats.org/officeDocument/2006/relationships/image" Target="../media/image43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440.png"/><Relationship Id="rId7" Type="http://schemas.openxmlformats.org/officeDocument/2006/relationships/image" Target="../media/image442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444.png"/><Relationship Id="rId5" Type="http://schemas.openxmlformats.org/officeDocument/2006/relationships/image" Target="../media/image441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44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445.png"/><Relationship Id="rId7" Type="http://schemas.openxmlformats.org/officeDocument/2006/relationships/image" Target="../media/image44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446.png"/><Relationship Id="rId4" Type="http://schemas.openxmlformats.org/officeDocument/2006/relationships/image" Target="../media/image15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44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49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451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55.png"/><Relationship Id="rId5" Type="http://schemas.openxmlformats.org/officeDocument/2006/relationships/image" Target="../media/image173.svg"/><Relationship Id="rId4" Type="http://schemas.openxmlformats.org/officeDocument/2006/relationships/image" Target="../media/image454.png"/><Relationship Id="rId9" Type="http://schemas.openxmlformats.org/officeDocument/2006/relationships/image" Target="../media/image177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458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63.png"/><Relationship Id="rId5" Type="http://schemas.openxmlformats.org/officeDocument/2006/relationships/image" Target="../media/image203.svg"/><Relationship Id="rId4" Type="http://schemas.openxmlformats.org/officeDocument/2006/relationships/image" Target="../media/image462.png"/><Relationship Id="rId9" Type="http://schemas.openxmlformats.org/officeDocument/2006/relationships/image" Target="../media/image207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470.png"/><Relationship Id="rId3" Type="http://schemas.openxmlformats.org/officeDocument/2006/relationships/image" Target="../media/image465.png"/><Relationship Id="rId7" Type="http://schemas.openxmlformats.org/officeDocument/2006/relationships/image" Target="../media/image467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469.png"/><Relationship Id="rId5" Type="http://schemas.openxmlformats.org/officeDocument/2006/relationships/image" Target="../media/image466.png"/><Relationship Id="rId15" Type="http://schemas.openxmlformats.org/officeDocument/2006/relationships/image" Target="../media/image471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468.png"/><Relationship Id="rId14" Type="http://schemas.openxmlformats.org/officeDocument/2006/relationships/image" Target="../media/image219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72.png"/><Relationship Id="rId5" Type="http://schemas.openxmlformats.org/officeDocument/2006/relationships/image" Target="../media/image211.svg"/><Relationship Id="rId4" Type="http://schemas.openxmlformats.org/officeDocument/2006/relationships/image" Target="../media/image466.png"/><Relationship Id="rId9" Type="http://schemas.openxmlformats.org/officeDocument/2006/relationships/image" Target="../media/image2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47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75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477.png"/><Relationship Id="rId4" Type="http://schemas.openxmlformats.org/officeDocument/2006/relationships/image" Target="../media/image474.png"/><Relationship Id="rId9" Type="http://schemas.openxmlformats.org/officeDocument/2006/relationships/image" Target="../media/image231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480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482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1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485.png"/><Relationship Id="rId4" Type="http://schemas.openxmlformats.org/officeDocument/2006/relationships/image" Target="../media/image247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87.png"/><Relationship Id="rId5" Type="http://schemas.openxmlformats.org/officeDocument/2006/relationships/image" Target="../media/image251.svg"/><Relationship Id="rId4" Type="http://schemas.openxmlformats.org/officeDocument/2006/relationships/image" Target="../media/image486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489.png"/><Relationship Id="rId7" Type="http://schemas.openxmlformats.org/officeDocument/2006/relationships/image" Target="../media/image491.png"/><Relationship Id="rId2" Type="http://schemas.openxmlformats.org/officeDocument/2006/relationships/image" Target="../media/image488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490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49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494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95.png"/><Relationship Id="rId5" Type="http://schemas.openxmlformats.org/officeDocument/2006/relationships/image" Target="../media/image249.svg"/><Relationship Id="rId4" Type="http://schemas.openxmlformats.org/officeDocument/2006/relationships/image" Target="../media/image485.png"/><Relationship Id="rId9" Type="http://schemas.openxmlformats.org/officeDocument/2006/relationships/image" Target="../media/image27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49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485.png"/><Relationship Id="rId9" Type="http://schemas.openxmlformats.org/officeDocument/2006/relationships/image" Target="../media/image2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11.png"/><Relationship Id="rId5" Type="http://schemas.openxmlformats.org/officeDocument/2006/relationships/image" Target="../media/image65.svg"/><Relationship Id="rId4" Type="http://schemas.openxmlformats.org/officeDocument/2006/relationships/image" Target="../media/image400.png"/><Relationship Id="rId9" Type="http://schemas.openxmlformats.org/officeDocument/2006/relationships/image" Target="../media/image91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01.png"/><Relationship Id="rId3" Type="http://schemas.openxmlformats.org/officeDocument/2006/relationships/image" Target="../media/image34.png"/><Relationship Id="rId7" Type="http://schemas.openxmlformats.org/officeDocument/2006/relationships/image" Target="../media/image402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456.png"/><Relationship Id="rId5" Type="http://schemas.openxmlformats.org/officeDocument/2006/relationships/image" Target="../media/image447.png"/><Relationship Id="rId15" Type="http://schemas.openxmlformats.org/officeDocument/2006/relationships/image" Target="../media/image502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00.png"/><Relationship Id="rId14" Type="http://schemas.openxmlformats.org/officeDocument/2006/relationships/image" Target="../media/image280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03.png"/><Relationship Id="rId7" Type="http://schemas.openxmlformats.org/officeDocument/2006/relationships/image" Target="../media/image504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06.png"/><Relationship Id="rId5" Type="http://schemas.openxmlformats.org/officeDocument/2006/relationships/image" Target="../media/image475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05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392.png"/><Relationship Id="rId7" Type="http://schemas.openxmlformats.org/officeDocument/2006/relationships/image" Target="../media/image39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08.png"/><Relationship Id="rId5" Type="http://schemas.openxmlformats.org/officeDocument/2006/relationships/image" Target="../media/image507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39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09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10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12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13.png"/><Relationship Id="rId7" Type="http://schemas.openxmlformats.org/officeDocument/2006/relationships/image" Target="../media/image514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426.png"/><Relationship Id="rId5" Type="http://schemas.openxmlformats.org/officeDocument/2006/relationships/image" Target="../media/image425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15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16.png"/><Relationship Id="rId7" Type="http://schemas.openxmlformats.org/officeDocument/2006/relationships/image" Target="../media/image5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446.png"/><Relationship Id="rId4" Type="http://schemas.openxmlformats.org/officeDocument/2006/relationships/image" Target="../media/image3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19.png"/><Relationship Id="rId3" Type="http://schemas.openxmlformats.org/officeDocument/2006/relationships/image" Target="../media/image518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12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395.png"/><Relationship Id="rId14" Type="http://schemas.openxmlformats.org/officeDocument/2006/relationships/image" Target="../media/image320.sv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25.png"/><Relationship Id="rId3" Type="http://schemas.openxmlformats.org/officeDocument/2006/relationships/image" Target="../media/image520.png"/><Relationship Id="rId7" Type="http://schemas.openxmlformats.org/officeDocument/2006/relationships/image" Target="../media/image522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24.png"/><Relationship Id="rId5" Type="http://schemas.openxmlformats.org/officeDocument/2006/relationships/image" Target="../media/image521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23.png"/><Relationship Id="rId14" Type="http://schemas.openxmlformats.org/officeDocument/2006/relationships/image" Target="../media/image332.sv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526.png"/><Relationship Id="rId7" Type="http://schemas.openxmlformats.org/officeDocument/2006/relationships/image" Target="../media/image52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08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12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531.png"/><Relationship Id="rId18" Type="http://schemas.openxmlformats.org/officeDocument/2006/relationships/image" Target="../media/image347.svg"/><Relationship Id="rId3" Type="http://schemas.openxmlformats.org/officeDocument/2006/relationships/image" Target="../media/image493.png"/><Relationship Id="rId7" Type="http://schemas.openxmlformats.org/officeDocument/2006/relationships/image" Target="../media/image529.png"/><Relationship Id="rId12" Type="http://schemas.openxmlformats.org/officeDocument/2006/relationships/image" Target="../media/image245.svg"/><Relationship Id="rId17" Type="http://schemas.openxmlformats.org/officeDocument/2006/relationships/image" Target="../media/image533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483.png"/><Relationship Id="rId5" Type="http://schemas.openxmlformats.org/officeDocument/2006/relationships/image" Target="../media/image528.png"/><Relationship Id="rId15" Type="http://schemas.openxmlformats.org/officeDocument/2006/relationships/image" Target="../media/image532.png"/><Relationship Id="rId10" Type="http://schemas.openxmlformats.org/officeDocument/2006/relationships/image" Target="../media/image341.svg"/><Relationship Id="rId19" Type="http://schemas.openxmlformats.org/officeDocument/2006/relationships/image" Target="../media/image534.png"/><Relationship Id="rId4" Type="http://schemas.openxmlformats.org/officeDocument/2006/relationships/image" Target="../media/image264.svg"/><Relationship Id="rId9" Type="http://schemas.openxmlformats.org/officeDocument/2006/relationships/image" Target="../media/image530.png"/><Relationship Id="rId14" Type="http://schemas.openxmlformats.org/officeDocument/2006/relationships/image" Target="../media/image343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392.png"/><Relationship Id="rId7" Type="http://schemas.openxmlformats.org/officeDocument/2006/relationships/image" Target="../media/image397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08.png"/><Relationship Id="rId5" Type="http://schemas.openxmlformats.org/officeDocument/2006/relationships/image" Target="../media/image507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398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07.png"/><Relationship Id="rId7" Type="http://schemas.openxmlformats.org/officeDocument/2006/relationships/image" Target="../media/image5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397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39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536.png"/><Relationship Id="rId4" Type="http://schemas.openxmlformats.org/officeDocument/2006/relationships/image" Target="../media/image351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537.png"/><Relationship Id="rId7" Type="http://schemas.openxmlformats.org/officeDocument/2006/relationships/image" Target="../media/image5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538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54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svg"/><Relationship Id="rId3" Type="http://schemas.openxmlformats.org/officeDocument/2006/relationships/image" Target="../media/image392.png"/><Relationship Id="rId7" Type="http://schemas.openxmlformats.org/officeDocument/2006/relationships/image" Target="../media/image5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63.svg"/><Relationship Id="rId5" Type="http://schemas.openxmlformats.org/officeDocument/2006/relationships/image" Target="../media/image541.png"/><Relationship Id="rId10" Type="http://schemas.openxmlformats.org/officeDocument/2006/relationships/image" Target="../media/image367.svg"/><Relationship Id="rId4" Type="http://schemas.openxmlformats.org/officeDocument/2006/relationships/image" Target="../media/image72.svg"/><Relationship Id="rId9" Type="http://schemas.openxmlformats.org/officeDocument/2006/relationships/image" Target="../media/image54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544.png"/><Relationship Id="rId7" Type="http://schemas.openxmlformats.org/officeDocument/2006/relationships/image" Target="../media/image5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545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5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48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07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09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49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07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09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3.svg"/><Relationship Id="rId5" Type="http://schemas.openxmlformats.org/officeDocument/2006/relationships/image" Target="../media/image408.png"/><Relationship Id="rId10" Type="http://schemas.openxmlformats.org/officeDocument/2006/relationships/image" Target="../media/image381.svg"/><Relationship Id="rId4" Type="http://schemas.openxmlformats.org/officeDocument/2006/relationships/image" Target="../media/image81.svg"/><Relationship Id="rId9" Type="http://schemas.openxmlformats.org/officeDocument/2006/relationships/image" Target="../media/image550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549.png"/><Relationship Id="rId7" Type="http://schemas.openxmlformats.org/officeDocument/2006/relationships/image" Target="../media/image4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07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09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53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552.png"/><Relationship Id="rId5" Type="http://schemas.openxmlformats.org/officeDocument/2006/relationships/image" Target="../media/image391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551.png"/><Relationship Id="rId14" Type="http://schemas.openxmlformats.org/officeDocument/2006/relationships/image" Target="../media/image387.sv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6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0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08.png"/><Relationship Id="rId4" Type="http://schemas.openxmlformats.org/officeDocument/2006/relationships/image" Target="../media/image81.sv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10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5.svg"/><Relationship Id="rId5" Type="http://schemas.openxmlformats.org/officeDocument/2006/relationships/image" Target="../media/image400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12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17.png"/><Relationship Id="rId7" Type="http://schemas.openxmlformats.org/officeDocument/2006/relationships/image" Target="../media/image555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557.png"/><Relationship Id="rId5" Type="http://schemas.openxmlformats.org/officeDocument/2006/relationships/image" Target="../media/image391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556.png"/><Relationship Id="rId14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3.xml"/></Relationships>
</file>

<file path=ppt/slides/_rels/slide2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235.png"/><Relationship Id="rId26" Type="http://schemas.openxmlformats.org/officeDocument/2006/relationships/image" Target="../media/image239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243.png"/><Relationship Id="rId42" Type="http://schemas.openxmlformats.org/officeDocument/2006/relationships/image" Target="../media/image247.png"/><Relationship Id="rId47" Type="http://schemas.openxmlformats.org/officeDocument/2006/relationships/image" Target="../media/image452.svg"/><Relationship Id="rId50" Type="http://schemas.openxmlformats.org/officeDocument/2006/relationships/image" Target="../media/image251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260.png"/><Relationship Id="rId76" Type="http://schemas.openxmlformats.org/officeDocument/2006/relationships/image" Target="../media/image264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228.png"/><Relationship Id="rId16" Type="http://schemas.openxmlformats.org/officeDocument/2006/relationships/image" Target="../media/image234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238.png"/><Relationship Id="rId32" Type="http://schemas.openxmlformats.org/officeDocument/2006/relationships/image" Target="../media/image242.png"/><Relationship Id="rId37" Type="http://schemas.openxmlformats.org/officeDocument/2006/relationships/image" Target="../media/image442.svg"/><Relationship Id="rId40" Type="http://schemas.openxmlformats.org/officeDocument/2006/relationships/image" Target="../media/image246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255.png"/><Relationship Id="rId66" Type="http://schemas.openxmlformats.org/officeDocument/2006/relationships/image" Target="../media/image259.png"/><Relationship Id="rId74" Type="http://schemas.openxmlformats.org/officeDocument/2006/relationships/image" Target="../media/image263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231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248.png"/><Relationship Id="rId52" Type="http://schemas.openxmlformats.org/officeDocument/2006/relationships/image" Target="../media/image252.png"/><Relationship Id="rId60" Type="http://schemas.openxmlformats.org/officeDocument/2006/relationships/image" Target="../media/image256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265.png"/><Relationship Id="rId81" Type="http://schemas.openxmlformats.org/officeDocument/2006/relationships/image" Target="../media/image486.svg"/><Relationship Id="rId4" Type="http://schemas.openxmlformats.org/officeDocument/2006/relationships/image" Target="../media/image229.png"/><Relationship Id="rId9" Type="http://schemas.openxmlformats.org/officeDocument/2006/relationships/image" Target="../media/image415.svg"/><Relationship Id="rId14" Type="http://schemas.openxmlformats.org/officeDocument/2006/relationships/image" Target="../media/image233.png"/><Relationship Id="rId22" Type="http://schemas.openxmlformats.org/officeDocument/2006/relationships/image" Target="../media/image237.png"/><Relationship Id="rId27" Type="http://schemas.openxmlformats.org/officeDocument/2006/relationships/image" Target="../media/image432.svg"/><Relationship Id="rId30" Type="http://schemas.openxmlformats.org/officeDocument/2006/relationships/image" Target="../media/image241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250.png"/><Relationship Id="rId56" Type="http://schemas.openxmlformats.org/officeDocument/2006/relationships/image" Target="../media/image254.png"/><Relationship Id="rId64" Type="http://schemas.openxmlformats.org/officeDocument/2006/relationships/image" Target="../media/image258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230.png"/><Relationship Id="rId51" Type="http://schemas.openxmlformats.org/officeDocument/2006/relationships/image" Target="../media/image456.svg"/><Relationship Id="rId72" Type="http://schemas.openxmlformats.org/officeDocument/2006/relationships/image" Target="../media/image262.png"/><Relationship Id="rId80" Type="http://schemas.openxmlformats.org/officeDocument/2006/relationships/image" Target="../media/image266.png"/><Relationship Id="rId3" Type="http://schemas.openxmlformats.org/officeDocument/2006/relationships/image" Target="../media/image409.svg"/><Relationship Id="rId12" Type="http://schemas.openxmlformats.org/officeDocument/2006/relationships/image" Target="../media/image232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245.png"/><Relationship Id="rId46" Type="http://schemas.openxmlformats.org/officeDocument/2006/relationships/image" Target="../media/image249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236.png"/><Relationship Id="rId41" Type="http://schemas.openxmlformats.org/officeDocument/2006/relationships/image" Target="../media/image446.svg"/><Relationship Id="rId54" Type="http://schemas.openxmlformats.org/officeDocument/2006/relationships/image" Target="../media/image253.png"/><Relationship Id="rId62" Type="http://schemas.openxmlformats.org/officeDocument/2006/relationships/image" Target="../media/image257.png"/><Relationship Id="rId70" Type="http://schemas.openxmlformats.org/officeDocument/2006/relationships/image" Target="../media/image261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240.png"/><Relationship Id="rId36" Type="http://schemas.openxmlformats.org/officeDocument/2006/relationships/image" Target="../media/image244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275.png"/><Relationship Id="rId26" Type="http://schemas.openxmlformats.org/officeDocument/2006/relationships/image" Target="../media/image279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283.png"/><Relationship Id="rId42" Type="http://schemas.openxmlformats.org/officeDocument/2006/relationships/image" Target="../media/image286.png"/><Relationship Id="rId47" Type="http://schemas.openxmlformats.org/officeDocument/2006/relationships/image" Target="../media/image524.svg"/><Relationship Id="rId50" Type="http://schemas.openxmlformats.org/officeDocument/2006/relationships/image" Target="../media/image290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299.png"/><Relationship Id="rId76" Type="http://schemas.openxmlformats.org/officeDocument/2006/relationships/image" Target="../media/image303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267.png"/><Relationship Id="rId16" Type="http://schemas.openxmlformats.org/officeDocument/2006/relationships/image" Target="../media/image274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278.png"/><Relationship Id="rId32" Type="http://schemas.openxmlformats.org/officeDocument/2006/relationships/image" Target="../media/image282.png"/><Relationship Id="rId37" Type="http://schemas.openxmlformats.org/officeDocument/2006/relationships/image" Target="../media/image514.svg"/><Relationship Id="rId40" Type="http://schemas.openxmlformats.org/officeDocument/2006/relationships/image" Target="../media/image285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294.png"/><Relationship Id="rId66" Type="http://schemas.openxmlformats.org/officeDocument/2006/relationships/image" Target="../media/image298.png"/><Relationship Id="rId74" Type="http://schemas.openxmlformats.org/officeDocument/2006/relationships/image" Target="../media/image302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271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287.png"/><Relationship Id="rId52" Type="http://schemas.openxmlformats.org/officeDocument/2006/relationships/image" Target="../media/image291.png"/><Relationship Id="rId60" Type="http://schemas.openxmlformats.org/officeDocument/2006/relationships/image" Target="../media/image295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04.png"/><Relationship Id="rId81" Type="http://schemas.openxmlformats.org/officeDocument/2006/relationships/image" Target="../media/image556.svg"/><Relationship Id="rId4" Type="http://schemas.openxmlformats.org/officeDocument/2006/relationships/image" Target="../media/image268.png"/><Relationship Id="rId9" Type="http://schemas.openxmlformats.org/officeDocument/2006/relationships/image" Target="../media/image385.svg"/><Relationship Id="rId14" Type="http://schemas.openxmlformats.org/officeDocument/2006/relationships/image" Target="../media/image273.png"/><Relationship Id="rId22" Type="http://schemas.openxmlformats.org/officeDocument/2006/relationships/image" Target="../media/image277.png"/><Relationship Id="rId27" Type="http://schemas.openxmlformats.org/officeDocument/2006/relationships/image" Target="../media/image504.svg"/><Relationship Id="rId30" Type="http://schemas.openxmlformats.org/officeDocument/2006/relationships/image" Target="../media/image281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289.png"/><Relationship Id="rId56" Type="http://schemas.openxmlformats.org/officeDocument/2006/relationships/image" Target="../media/image293.png"/><Relationship Id="rId64" Type="http://schemas.openxmlformats.org/officeDocument/2006/relationships/image" Target="../media/image297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270.png"/><Relationship Id="rId51" Type="http://schemas.openxmlformats.org/officeDocument/2006/relationships/image" Target="../media/image528.svg"/><Relationship Id="rId72" Type="http://schemas.openxmlformats.org/officeDocument/2006/relationships/image" Target="../media/image301.png"/><Relationship Id="rId80" Type="http://schemas.openxmlformats.org/officeDocument/2006/relationships/image" Target="../media/image305.png"/><Relationship Id="rId3" Type="http://schemas.openxmlformats.org/officeDocument/2006/relationships/image" Target="../media/image383.svg"/><Relationship Id="rId12" Type="http://schemas.openxmlformats.org/officeDocument/2006/relationships/image" Target="../media/image272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288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276.png"/><Relationship Id="rId41" Type="http://schemas.openxmlformats.org/officeDocument/2006/relationships/image" Target="../media/image518.svg"/><Relationship Id="rId54" Type="http://schemas.openxmlformats.org/officeDocument/2006/relationships/image" Target="../media/image292.png"/><Relationship Id="rId62" Type="http://schemas.openxmlformats.org/officeDocument/2006/relationships/image" Target="../media/image296.png"/><Relationship Id="rId70" Type="http://schemas.openxmlformats.org/officeDocument/2006/relationships/image" Target="../media/image300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9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280.png"/><Relationship Id="rId36" Type="http://schemas.openxmlformats.org/officeDocument/2006/relationships/image" Target="../media/image284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14.png"/><Relationship Id="rId26" Type="http://schemas.openxmlformats.org/officeDocument/2006/relationships/image" Target="../media/image318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22.png"/><Relationship Id="rId42" Type="http://schemas.openxmlformats.org/officeDocument/2006/relationships/image" Target="../media/image326.png"/><Relationship Id="rId47" Type="http://schemas.openxmlformats.org/officeDocument/2006/relationships/image" Target="../media/image596.svg"/><Relationship Id="rId50" Type="http://schemas.openxmlformats.org/officeDocument/2006/relationships/image" Target="../media/image330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339.png"/><Relationship Id="rId76" Type="http://schemas.openxmlformats.org/officeDocument/2006/relationships/image" Target="../media/image343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06.png"/><Relationship Id="rId16" Type="http://schemas.openxmlformats.org/officeDocument/2006/relationships/image" Target="../media/image313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17.png"/><Relationship Id="rId32" Type="http://schemas.openxmlformats.org/officeDocument/2006/relationships/image" Target="../media/image321.png"/><Relationship Id="rId37" Type="http://schemas.openxmlformats.org/officeDocument/2006/relationships/image" Target="../media/image586.svg"/><Relationship Id="rId40" Type="http://schemas.openxmlformats.org/officeDocument/2006/relationships/image" Target="../media/image325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334.png"/><Relationship Id="rId66" Type="http://schemas.openxmlformats.org/officeDocument/2006/relationships/image" Target="../media/image338.png"/><Relationship Id="rId74" Type="http://schemas.openxmlformats.org/officeDocument/2006/relationships/image" Target="../media/image342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10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327.png"/><Relationship Id="rId52" Type="http://schemas.openxmlformats.org/officeDocument/2006/relationships/image" Target="../media/image331.png"/><Relationship Id="rId60" Type="http://schemas.openxmlformats.org/officeDocument/2006/relationships/image" Target="../media/image335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344.png"/><Relationship Id="rId81" Type="http://schemas.openxmlformats.org/officeDocument/2006/relationships/image" Target="../media/image624.svg"/><Relationship Id="rId4" Type="http://schemas.openxmlformats.org/officeDocument/2006/relationships/image" Target="../media/image307.png"/><Relationship Id="rId9" Type="http://schemas.openxmlformats.org/officeDocument/2006/relationships/image" Target="../media/image564.svg"/><Relationship Id="rId14" Type="http://schemas.openxmlformats.org/officeDocument/2006/relationships/image" Target="../media/image312.png"/><Relationship Id="rId22" Type="http://schemas.openxmlformats.org/officeDocument/2006/relationships/image" Target="../media/image316.png"/><Relationship Id="rId27" Type="http://schemas.openxmlformats.org/officeDocument/2006/relationships/image" Target="../media/image578.svg"/><Relationship Id="rId30" Type="http://schemas.openxmlformats.org/officeDocument/2006/relationships/image" Target="../media/image320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329.png"/><Relationship Id="rId56" Type="http://schemas.openxmlformats.org/officeDocument/2006/relationships/image" Target="../media/image333.png"/><Relationship Id="rId64" Type="http://schemas.openxmlformats.org/officeDocument/2006/relationships/image" Target="../media/image337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09.png"/><Relationship Id="rId51" Type="http://schemas.openxmlformats.org/officeDocument/2006/relationships/image" Target="../media/image600.svg"/><Relationship Id="rId72" Type="http://schemas.openxmlformats.org/officeDocument/2006/relationships/image" Target="../media/image341.png"/><Relationship Id="rId80" Type="http://schemas.openxmlformats.org/officeDocument/2006/relationships/image" Target="../media/image345.png"/><Relationship Id="rId3" Type="http://schemas.openxmlformats.org/officeDocument/2006/relationships/image" Target="../media/image558.svg"/><Relationship Id="rId12" Type="http://schemas.openxmlformats.org/officeDocument/2006/relationships/image" Target="../media/image311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24.png"/><Relationship Id="rId46" Type="http://schemas.openxmlformats.org/officeDocument/2006/relationships/image" Target="../media/image328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15.png"/><Relationship Id="rId41" Type="http://schemas.openxmlformats.org/officeDocument/2006/relationships/image" Target="../media/image590.svg"/><Relationship Id="rId54" Type="http://schemas.openxmlformats.org/officeDocument/2006/relationships/image" Target="../media/image332.png"/><Relationship Id="rId62" Type="http://schemas.openxmlformats.org/officeDocument/2006/relationships/image" Target="../media/image336.png"/><Relationship Id="rId70" Type="http://schemas.openxmlformats.org/officeDocument/2006/relationships/image" Target="../media/image340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8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19.png"/><Relationship Id="rId36" Type="http://schemas.openxmlformats.org/officeDocument/2006/relationships/image" Target="../media/image323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354.png"/><Relationship Id="rId26" Type="http://schemas.openxmlformats.org/officeDocument/2006/relationships/image" Target="../media/image358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362.png"/><Relationship Id="rId42" Type="http://schemas.openxmlformats.org/officeDocument/2006/relationships/image" Target="../media/image286.png"/><Relationship Id="rId47" Type="http://schemas.openxmlformats.org/officeDocument/2006/relationships/image" Target="../media/image668.svg"/><Relationship Id="rId50" Type="http://schemas.openxmlformats.org/officeDocument/2006/relationships/image" Target="../media/image369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346.png"/><Relationship Id="rId16" Type="http://schemas.openxmlformats.org/officeDocument/2006/relationships/image" Target="../media/image353.png"/><Relationship Id="rId20" Type="http://schemas.openxmlformats.org/officeDocument/2006/relationships/image" Target="../media/image355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371.png"/><Relationship Id="rId62" Type="http://schemas.openxmlformats.org/officeDocument/2006/relationships/image" Target="../media/image37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8.png"/><Relationship Id="rId11" Type="http://schemas.openxmlformats.org/officeDocument/2006/relationships/image" Target="../media/image634.svg"/><Relationship Id="rId24" Type="http://schemas.openxmlformats.org/officeDocument/2006/relationships/image" Target="../media/image357.png"/><Relationship Id="rId32" Type="http://schemas.openxmlformats.org/officeDocument/2006/relationships/image" Target="../media/image361.png"/><Relationship Id="rId37" Type="http://schemas.openxmlformats.org/officeDocument/2006/relationships/image" Target="../media/image660.svg"/><Relationship Id="rId40" Type="http://schemas.openxmlformats.org/officeDocument/2006/relationships/image" Target="../media/image365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373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359.png"/><Relationship Id="rId36" Type="http://schemas.openxmlformats.org/officeDocument/2006/relationships/image" Target="../media/image363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350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366.png"/><Relationship Id="rId52" Type="http://schemas.openxmlformats.org/officeDocument/2006/relationships/image" Target="../media/image370.png"/><Relationship Id="rId60" Type="http://schemas.openxmlformats.org/officeDocument/2006/relationships/image" Target="../media/image374.png"/><Relationship Id="rId65" Type="http://schemas.openxmlformats.org/officeDocument/2006/relationships/image" Target="../media/image686.svg"/><Relationship Id="rId4" Type="http://schemas.openxmlformats.org/officeDocument/2006/relationships/image" Target="../media/image347.png"/><Relationship Id="rId9" Type="http://schemas.openxmlformats.org/officeDocument/2006/relationships/image" Target="../media/image632.svg"/><Relationship Id="rId14" Type="http://schemas.openxmlformats.org/officeDocument/2006/relationships/image" Target="../media/image352.png"/><Relationship Id="rId22" Type="http://schemas.openxmlformats.org/officeDocument/2006/relationships/image" Target="../media/image356.png"/><Relationship Id="rId27" Type="http://schemas.openxmlformats.org/officeDocument/2006/relationships/image" Target="../media/image650.svg"/><Relationship Id="rId30" Type="http://schemas.openxmlformats.org/officeDocument/2006/relationships/image" Target="../media/image360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368.png"/><Relationship Id="rId56" Type="http://schemas.openxmlformats.org/officeDocument/2006/relationships/image" Target="../media/image372.png"/><Relationship Id="rId64" Type="http://schemas.openxmlformats.org/officeDocument/2006/relationships/image" Target="../media/image376.png"/><Relationship Id="rId8" Type="http://schemas.openxmlformats.org/officeDocument/2006/relationships/image" Target="../media/image349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351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364.png"/><Relationship Id="rId46" Type="http://schemas.openxmlformats.org/officeDocument/2006/relationships/image" Target="../media/image367.png"/><Relationship Id="rId59" Type="http://schemas.openxmlformats.org/officeDocument/2006/relationships/image" Target="../media/image68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Co-writing </a:t>
            </a:r>
            <a:r>
              <a:rPr lang="en-US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school of business and computing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minuts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Create a new project with Unity 2020.2.0f1 2021-04-15 12.06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41" y="2959882"/>
            <a:ext cx="7988360" cy="34402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“MyGame01_ecosystem”.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93E42F78-A6FA-4A33-BDE4-63081671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338" y="2944057"/>
            <a:ext cx="66675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Mission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A5ADF6A-7857-47B1-A104-EC156D022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5DAF7ED-1DE3-46FA-8C4C-DFF1EA85EF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16979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nulla pariatur.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WELCOME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MESSAGE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5EA4A9C-B820-492B-98DE-11B5654D33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81708"/>
          </a:xfrm>
        </p:spPr>
        <p:txBody>
          <a:bodyPr/>
          <a:lstStyle/>
          <a:p>
            <a:r>
              <a:rPr lang="en-US" noProof="1">
                <a:cs typeface="Segoe UI" panose="020B0502040204020203" pitchFamily="34" charset="0"/>
              </a:rPr>
              <a:t>Robert Down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072804-6987-466B-BB37-B76EBB911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CEO, Integra INC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96C0A5FB-1D2A-4F65-8D76-505C931296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E658193-8C32-4751-9B5D-D8366C39D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241736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673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469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5052652"/>
            <a:ext cx="403429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1426" y="2418730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89841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14332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4993242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34074" y="5003825"/>
            <a:ext cx="407883" cy="401196"/>
          </a:xfrm>
          <a:prstGeom prst="rect">
            <a:avLst/>
          </a:prstGeom>
        </p:spPr>
      </p:pic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31086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128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03825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6409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40526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31473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6887" y="4428577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22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622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195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315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2477" y="1932784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8339" y="4467685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0213" y="4461096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3885" y="4458632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95941" y="4464790"/>
            <a:ext cx="400385" cy="3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43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8F33786-A39E-47F0-91C8-44836DE58C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Dolor sit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B99EF71-746F-4947-ACE1-D5DB074BC9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BBD4C8F-C1A4-4963-A034-A57F6C05F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C44591C-6FF2-46B3-B2C7-3C84D270C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98509BF-4EDA-4068-AC47-82F90207B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4B11861-C68D-4646-9947-81464F8CA9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err="1">
                <a:cs typeface="Segoe UI" panose="020B0502040204020203" pitchFamily="34" charset="0"/>
              </a:rPr>
              <a:t>Eaque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ipsa</a:t>
            </a:r>
            <a:r>
              <a:rPr lang="en-US" b="1">
                <a:cs typeface="Segoe UI" panose="020B0502040204020203" pitchFamily="34" charset="0"/>
              </a:rPr>
              <a:t> </a:t>
            </a:r>
            <a:r>
              <a:rPr lang="en-US" b="1" err="1">
                <a:cs typeface="Segoe UI" panose="020B0502040204020203" pitchFamily="34" charset="0"/>
              </a:rPr>
              <a:t>quae</a:t>
            </a:r>
            <a:r>
              <a:rPr lang="en-US" b="1">
                <a:cs typeface="Segoe UI" panose="020B0502040204020203" pitchFamily="34" charset="0"/>
              </a:rPr>
              <a:t> ab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DB89009-6D93-4EC3-A032-B251A55E89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aute irure in reprehenderit in voluptate , totam rem aperiam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8039BEA-513E-49C6-86FA-E45110E78B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Aperiam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arhitect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7FA9ED8-498C-4BCA-AAB2-D915DB1080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totam</a:t>
            </a:r>
            <a:endParaRPr lang="en-US">
              <a:cs typeface="Segoe UI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A48D50A4-9C45-4DA0-B820-314FF63E49E5}"/>
              </a:ext>
            </a:extLst>
          </p:cNvPr>
          <p:cNvSpPr/>
          <p:nvPr/>
        </p:nvSpPr>
        <p:spPr>
          <a:xfrm>
            <a:off x="2225819" y="4824271"/>
            <a:ext cx="2385809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14C273-FA44-4CD3-BA81-6873F28828AC}"/>
              </a:ext>
            </a:extLst>
          </p:cNvPr>
          <p:cNvSpPr/>
          <p:nvPr/>
        </p:nvSpPr>
        <p:spPr>
          <a:xfrm>
            <a:off x="2225818" y="5336763"/>
            <a:ext cx="1238902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18C7CB7-98C2-42ED-88D8-0D194AAD6A41}"/>
              </a:ext>
            </a:extLst>
          </p:cNvPr>
          <p:cNvSpPr/>
          <p:nvPr/>
        </p:nvSpPr>
        <p:spPr>
          <a:xfrm>
            <a:off x="2225819" y="5850965"/>
            <a:ext cx="256108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68AA302C-DCE2-4C7A-8AB1-3A7CED9D2E94}"/>
              </a:ext>
            </a:extLst>
          </p:cNvPr>
          <p:cNvSpPr/>
          <p:nvPr/>
        </p:nvSpPr>
        <p:spPr>
          <a:xfrm>
            <a:off x="1853372" y="4631586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77%</a:t>
            </a:r>
            <a:endParaRPr lang="ro-RO" sz="100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D69B111F-6DED-4DC6-BEDA-D5DD3F7C94D5}"/>
              </a:ext>
            </a:extLst>
          </p:cNvPr>
          <p:cNvSpPr/>
          <p:nvPr/>
        </p:nvSpPr>
        <p:spPr>
          <a:xfrm>
            <a:off x="1853372" y="5144078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95%</a:t>
            </a:r>
            <a:endParaRPr lang="ro-RO" sz="100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FAFF7AB8-473E-432F-8DB1-653ACB6CAE15}"/>
              </a:ext>
            </a:extLst>
          </p:cNvPr>
          <p:cNvSpPr/>
          <p:nvPr/>
        </p:nvSpPr>
        <p:spPr>
          <a:xfrm>
            <a:off x="1853372" y="565828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82%</a:t>
            </a:r>
            <a:endParaRPr lang="ro-RO" sz="100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4193873A-5A43-40F3-B56D-6CAA304F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62495E44-8FC2-47E6-9864-9EB315C0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36F17E4-319F-43A9-9009-6B5B87B609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0856440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14419F-0425-4D37-8408-048714AB16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 vel ex quis mi rutrum efficitur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88C8858-9118-44A7-94E8-9844832C26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8DA87D27-9147-4DC5-9D55-2BC62B7D74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 luctus lectus eget orci faucibus feugiat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BBA50461-EF3B-49D9-92B8-970036612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646331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87941" y="1917805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336166" y="254496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2611782" y="411746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1D117162-14AA-4E70-A99F-20FA00F1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DEDD244-4175-47C9-9B5E-6CF7ACC551A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F344A4C-373B-4462-99A4-394C7008CB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5855F31-E137-45A2-B69D-47763F9014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C3BB3AD7-AD53-4686-BA23-E6E8A790265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4845876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486FEBE-5000-4D01-952E-39C2DD62D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B377E0C-A177-432A-BBC2-BBB042F2F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9DEDB70-A8D4-4382-9631-99ACB3B884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545978C-6EC9-49F0-8A4D-A18CB0042A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42E9F9-62FE-4E38-A811-242AA0993D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a interdum arcu. Ut eu massa sit amet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6BE155E-F1F0-4BC4-B3D2-77E4990AA3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urna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AAAD58-AEF9-4437-846F-4A62F62D3A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032E1EB-1145-4118-A2F7-ADEDF811FCB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E5B61E-253B-40DF-A670-512C644D55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0BFF64-0BF0-4429-AEF0-D428226D03D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="" xmlns:a16="http://schemas.microsoft.com/office/drawing/2014/main" id="{48B6C38A-B845-47AB-AF6D-27BEE57D9F0C}"/>
              </a:ext>
            </a:extLst>
          </p:cNvPr>
          <p:cNvSpPr>
            <a:spLocks/>
          </p:cNvSpPr>
          <p:nvPr/>
        </p:nvSpPr>
        <p:spPr bwMode="auto">
          <a:xfrm>
            <a:off x="3920069" y="2566375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="" xmlns:a16="http://schemas.microsoft.com/office/drawing/2014/main" id="{AEC83FAF-0A06-46EE-998B-9D480E938A46}"/>
              </a:ext>
            </a:extLst>
          </p:cNvPr>
          <p:cNvSpPr>
            <a:spLocks/>
          </p:cNvSpPr>
          <p:nvPr/>
        </p:nvSpPr>
        <p:spPr bwMode="auto">
          <a:xfrm rot="10800000">
            <a:off x="6083210" y="2568587"/>
            <a:ext cx="2165350" cy="2165350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="" xmlns:a16="http://schemas.microsoft.com/office/drawing/2014/main" id="{AAE4509A-D6A3-4F0A-AC6D-030F991E2CC8}"/>
              </a:ext>
            </a:extLst>
          </p:cNvPr>
          <p:cNvSpPr>
            <a:spLocks/>
          </p:cNvSpPr>
          <p:nvPr/>
        </p:nvSpPr>
        <p:spPr bwMode="auto">
          <a:xfrm>
            <a:off x="5072708" y="1566931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="" xmlns:a16="http://schemas.microsoft.com/office/drawing/2014/main" id="{B1008DC6-E757-4F7E-ABDE-3C9C300B9736}"/>
              </a:ext>
            </a:extLst>
          </p:cNvPr>
          <p:cNvSpPr>
            <a:spLocks/>
          </p:cNvSpPr>
          <p:nvPr/>
        </p:nvSpPr>
        <p:spPr bwMode="auto">
          <a:xfrm rot="10800000">
            <a:off x="5081201" y="3723786"/>
            <a:ext cx="2012950" cy="2011363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96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FDB78239-D3AE-4231-B5C1-63ECFA87A566}"/>
              </a:ext>
            </a:extLst>
          </p:cNvPr>
          <p:cNvSpPr txBox="1"/>
          <p:nvPr/>
        </p:nvSpPr>
        <p:spPr>
          <a:xfrm>
            <a:off x="5845291" y="309507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CC9F314-C8EE-43E4-A21A-DF1676824A3E}"/>
              </a:ext>
            </a:extLst>
          </p:cNvPr>
          <p:cNvSpPr txBox="1"/>
          <p:nvPr/>
        </p:nvSpPr>
        <p:spPr>
          <a:xfrm>
            <a:off x="6117755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795D561-58D5-4195-B46E-29A74C48ACB2}"/>
              </a:ext>
            </a:extLst>
          </p:cNvPr>
          <p:cNvSpPr txBox="1"/>
          <p:nvPr/>
        </p:nvSpPr>
        <p:spPr>
          <a:xfrm>
            <a:off x="5862108" y="38062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FAF382C-803C-4C61-8D55-567B02E3220C}"/>
              </a:ext>
            </a:extLst>
          </p:cNvPr>
          <p:cNvSpPr txBox="1"/>
          <p:nvPr/>
        </p:nvSpPr>
        <p:spPr>
          <a:xfrm>
            <a:off x="5583090" y="3461164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E9C0B2BE-F301-4D17-A565-FA75CAF0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9054" y="2004150"/>
            <a:ext cx="623637" cy="50237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DE53D074-4C46-45B9-9582-203A29FEE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2" y="3429000"/>
            <a:ext cx="477507" cy="41673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A5D3A40-71AE-4416-BB61-6E388BE70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3892" y="3388533"/>
            <a:ext cx="437612" cy="55543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9DD75B50-474E-4559-8582-E7F450A8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4139" y="4791576"/>
            <a:ext cx="527231" cy="503972"/>
          </a:xfrm>
          <a:prstGeom prst="rect">
            <a:avLst/>
          </a:prstGeom>
        </p:spPr>
      </p:pic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2E3DB574-D4C1-4C63-8D67-2D4D4A7BE731}"/>
              </a:ext>
            </a:extLst>
          </p:cNvPr>
          <p:cNvSpPr>
            <a:spLocks/>
          </p:cNvSpPr>
          <p:nvPr/>
        </p:nvSpPr>
        <p:spPr bwMode="auto">
          <a:xfrm rot="4672002">
            <a:off x="1710261" y="1951456"/>
            <a:ext cx="966446" cy="94142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A0ADACB2-81FC-42E0-A175-85832928429B}"/>
              </a:ext>
            </a:extLst>
          </p:cNvPr>
          <p:cNvSpPr>
            <a:spLocks/>
          </p:cNvSpPr>
          <p:nvPr/>
        </p:nvSpPr>
        <p:spPr bwMode="auto">
          <a:xfrm rot="6300000">
            <a:off x="1720318" y="1978962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E1144C33-788B-4CD1-B21D-B1B52D662204}"/>
              </a:ext>
            </a:extLst>
          </p:cNvPr>
          <p:cNvSpPr txBox="1"/>
          <p:nvPr/>
        </p:nvSpPr>
        <p:spPr>
          <a:xfrm>
            <a:off x="1921245" y="2216331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CAE6207-8622-4AFC-9B0E-EE8F8246BAAF}"/>
              </a:ext>
            </a:extLst>
          </p:cNvPr>
          <p:cNvSpPr>
            <a:spLocks/>
          </p:cNvSpPr>
          <p:nvPr/>
        </p:nvSpPr>
        <p:spPr bwMode="auto">
          <a:xfrm rot="6300000">
            <a:off x="1736486" y="4327209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A73F0405-62B4-4337-B4E0-A48B4560EEF3}"/>
              </a:ext>
            </a:extLst>
          </p:cNvPr>
          <p:cNvSpPr txBox="1"/>
          <p:nvPr/>
        </p:nvSpPr>
        <p:spPr>
          <a:xfrm>
            <a:off x="1937413" y="4564578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4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B577797C-2D00-47A7-945F-DE3799289AD8}"/>
              </a:ext>
            </a:extLst>
          </p:cNvPr>
          <p:cNvSpPr>
            <a:spLocks/>
          </p:cNvSpPr>
          <p:nvPr/>
        </p:nvSpPr>
        <p:spPr bwMode="auto">
          <a:xfrm rot="6300000">
            <a:off x="9512677" y="1976721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8850DB0-EEC4-45C1-917C-8FBF60876C86}"/>
              </a:ext>
            </a:extLst>
          </p:cNvPr>
          <p:cNvSpPr txBox="1"/>
          <p:nvPr/>
        </p:nvSpPr>
        <p:spPr>
          <a:xfrm>
            <a:off x="9713604" y="2214090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10F5CDE7-C233-4D89-91CC-500A30B2E4E0}"/>
              </a:ext>
            </a:extLst>
          </p:cNvPr>
          <p:cNvSpPr>
            <a:spLocks/>
          </p:cNvSpPr>
          <p:nvPr/>
        </p:nvSpPr>
        <p:spPr bwMode="auto">
          <a:xfrm rot="6300000">
            <a:off x="9528845" y="4324968"/>
            <a:ext cx="961288" cy="9364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394881C-A072-4AA7-B832-E09CCACFEB8A}"/>
              </a:ext>
            </a:extLst>
          </p:cNvPr>
          <p:cNvSpPr txBox="1"/>
          <p:nvPr/>
        </p:nvSpPr>
        <p:spPr>
          <a:xfrm>
            <a:off x="9729772" y="4562337"/>
            <a:ext cx="46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E3003C79-BB88-445F-A612-F635C0C9DE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="" xmlns:a16="http://schemas.microsoft.com/office/drawing/2014/main" id="{A1DF236D-2F11-443A-98F2-08118470D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B22C78D-C18B-420E-8B50-1B8A1ECDA1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8827758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483364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O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3D5B60DA-9E90-4DB2-8560-4011DF2D4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710" y="1537926"/>
            <a:ext cx="2752277" cy="373894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E0AA5E29-F85F-4283-A520-F40B004B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4661C52D-2114-4650-A30A-A81A8255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A33A5F2-1279-49C8-8ECE-15418EF9C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978131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THREATS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772110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T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C6BB55-ADB4-4469-A1FC-536FA558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143276AC-F091-4CCA-9996-F3423DE8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D3096EA-F736-47C2-8BFA-A51906AFEE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09979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</a:t>
            </a:r>
            <a:r>
              <a:rPr lang="en-US" err="1">
                <a:cs typeface="Segoe UI" panose="020B0502040204020203" pitchFamily="34" charset="0"/>
              </a:rPr>
              <a:t>neque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872599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898576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2725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2985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641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667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497402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00000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5B53278-D12C-46E8-8766-C40A2F09E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05" y="1136528"/>
            <a:ext cx="389293" cy="40843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00CC67C6-5CDB-42BB-AB6F-3740FDFA0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1805" y="2559407"/>
            <a:ext cx="356829" cy="36267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90212354-2488-4D0A-BF5C-9C0986C98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130" y="3905047"/>
            <a:ext cx="376439" cy="358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F4405EAF-2E07-4197-BCD5-D51C2E722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2840" y="5229931"/>
            <a:ext cx="376440" cy="3962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Lorem Ipsum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Ligula Libero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692328" y="442175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Dolor Sin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807744" y="5321438"/>
            <a:ext cx="861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Nisi Ex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4643CC07-BD28-4D56-9DC4-EA875947F3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EC549F-5713-441E-A034-1017FB3A0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725926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781916"/>
            <a:ext cx="12192000" cy="45236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724997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inherit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 method according to this image.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44" y="307433"/>
            <a:ext cx="4561122" cy="3941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00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Co-writing school of business and computing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14199</Words>
  <Application>Microsoft Office PowerPoint</Application>
  <PresentationFormat>ユーザー設定</PresentationFormat>
  <Paragraphs>3362</Paragraphs>
  <Slides>215</Slides>
  <Notes>57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215</vt:i4>
      </vt:variant>
    </vt:vector>
  </HeadingPairs>
  <TitlesOfParts>
    <vt:vector size="238" baseType="lpstr">
      <vt:lpstr>Arial</vt:lpstr>
      <vt:lpstr>ＭＳ Ｐゴシック</vt:lpstr>
      <vt:lpstr>Roboto Slab</vt:lpstr>
      <vt:lpstr>Roboto</vt:lpstr>
      <vt:lpstr>游ゴシック</vt:lpstr>
      <vt:lpstr>Titillium Bd</vt:lpstr>
      <vt:lpstr>Segoe UI Black</vt:lpstr>
      <vt:lpstr>Titillium Lt</vt:lpstr>
      <vt:lpstr>Segoe UI Light</vt:lpstr>
      <vt:lpstr>Segoe UI</vt:lpstr>
      <vt:lpstr>Calibri</vt:lpstr>
      <vt:lpstr>Ubuntu</vt:lpstr>
      <vt:lpstr>Titillium</vt:lpstr>
      <vt:lpstr>Open Sans Light</vt:lpstr>
      <vt:lpstr>Wingdings</vt:lpstr>
      <vt:lpstr>Times New Roman</vt:lpstr>
      <vt:lpstr>Roboto Condensed</vt:lpstr>
      <vt:lpstr>Roboto Black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2021-04-15T03:09:53Z</dcterms:modified>
</cp:coreProperties>
</file>